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78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8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6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8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6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3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5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1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5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4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6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1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F5FA5-858C-4AC0-8C7D-176FD4BA2E94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7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Article I Constitution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does it pertain 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957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Representative Terms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long can one be a Representative? _____</a:t>
            </a:r>
          </a:p>
          <a:p>
            <a:r>
              <a:rPr lang="en-US" dirty="0" smtClean="0"/>
              <a:t>How long is one term? ________________</a:t>
            </a:r>
          </a:p>
          <a:p>
            <a:r>
              <a:rPr lang="en-US" dirty="0" smtClean="0"/>
              <a:t>How old do you have to be?</a:t>
            </a:r>
          </a:p>
          <a:p>
            <a:r>
              <a:rPr lang="en-US" dirty="0" smtClean="0"/>
              <a:t>How long do you have to be a resident of your area?</a:t>
            </a:r>
          </a:p>
          <a:p>
            <a:r>
              <a:rPr lang="en-US" dirty="0" smtClean="0"/>
              <a:t>How long a citizen? ___________</a:t>
            </a:r>
          </a:p>
        </p:txBody>
      </p:sp>
    </p:spTree>
    <p:extLst>
      <p:ext uri="{BB962C8B-B14F-4D97-AF65-F5344CB8AC3E}">
        <p14:creationId xmlns:p14="http://schemas.microsoft.com/office/powerpoint/2010/main" val="3857280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Other Branch-</a:t>
            </a:r>
            <a:r>
              <a:rPr lang="en-US" i="1" dirty="0" smtClean="0"/>
              <a:t>sometimes called the  Upper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What’s it’s name? _____________</a:t>
            </a:r>
          </a:p>
          <a:p>
            <a:r>
              <a:rPr lang="en-US" dirty="0" smtClean="0"/>
              <a:t>How many members? _______________</a:t>
            </a:r>
          </a:p>
          <a:p>
            <a:r>
              <a:rPr lang="en-US" dirty="0" smtClean="0"/>
              <a:t>How is membership divided up?_________</a:t>
            </a:r>
          </a:p>
          <a:p>
            <a:r>
              <a:rPr lang="en-US" dirty="0" smtClean="0"/>
              <a:t>What is the leader of this branch called? ___________________</a:t>
            </a:r>
          </a:p>
          <a:p>
            <a:r>
              <a:rPr lang="en-US" dirty="0" smtClean="0"/>
              <a:t>Who are our members of the Upper Body and what party are they a member of?</a:t>
            </a:r>
          </a:p>
          <a:p>
            <a:pPr marL="0" indent="0">
              <a:buNone/>
            </a:pPr>
            <a:r>
              <a:rPr lang="en-US" dirty="0" smtClean="0"/>
              <a:t>___________ _______________</a:t>
            </a:r>
          </a:p>
          <a:p>
            <a:pPr marL="0" indent="0">
              <a:buNone/>
            </a:pPr>
            <a:r>
              <a:rPr lang="en-US" dirty="0" smtClean="0"/>
              <a:t>___________ 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625838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be in the Upper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How long can one be a member of the Upper body ? _____</a:t>
            </a:r>
          </a:p>
          <a:p>
            <a:r>
              <a:rPr lang="en-US" dirty="0" smtClean="0"/>
              <a:t>How long is one term? ________________</a:t>
            </a:r>
          </a:p>
          <a:p>
            <a:r>
              <a:rPr lang="en-US" dirty="0" smtClean="0"/>
              <a:t>How old do you have to be?</a:t>
            </a:r>
          </a:p>
          <a:p>
            <a:r>
              <a:rPr lang="en-US" dirty="0" smtClean="0"/>
              <a:t>How long do you have to be a resident of your area?</a:t>
            </a:r>
          </a:p>
          <a:p>
            <a:r>
              <a:rPr lang="en-US" dirty="0" smtClean="0"/>
              <a:t>How long a citizen? ___________</a:t>
            </a:r>
          </a:p>
          <a:p>
            <a:r>
              <a:rPr lang="en-US" dirty="0" smtClean="0"/>
              <a:t>What is a FILIBUSTER? ______________________________________</a:t>
            </a:r>
          </a:p>
          <a:p>
            <a:r>
              <a:rPr lang="en-US" dirty="0" smtClean="0"/>
              <a:t>Originally how did one get to be a member?</a:t>
            </a:r>
          </a:p>
          <a:p>
            <a:r>
              <a:rPr lang="en-US" dirty="0" smtClean="0"/>
              <a:t>How is membership in the “club” determined today?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97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Creating 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2296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What was the New Jersey Plan?</a:t>
            </a:r>
          </a:p>
          <a:p>
            <a:endParaRPr lang="en-US" dirty="0" smtClean="0"/>
          </a:p>
          <a:p>
            <a:r>
              <a:rPr lang="en-US" dirty="0" smtClean="0"/>
              <a:t>What was the Virginia Plan?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Which Plan favored highly Populated States?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was the “Great Compromise”?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Why are Bills dealing with Taxing and Spending supposed to start in the </a:t>
            </a:r>
            <a:r>
              <a:rPr lang="en-US" i="1" dirty="0" smtClean="0"/>
              <a:t>People’</a:t>
            </a:r>
            <a:r>
              <a:rPr lang="en-US" dirty="0" smtClean="0"/>
              <a:t>s Body?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744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 there how does it Operate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makes the Rules for the Legislative Branch?</a:t>
            </a:r>
          </a:p>
          <a:p>
            <a:r>
              <a:rPr lang="en-US" dirty="0" smtClean="0"/>
              <a:t>Can you get elected and then not allowed to sit in Congress?</a:t>
            </a:r>
          </a:p>
          <a:p>
            <a:r>
              <a:rPr lang="en-US" dirty="0" smtClean="0"/>
              <a:t>Once there how do they divide up the work?</a:t>
            </a:r>
          </a:p>
          <a:p>
            <a:r>
              <a:rPr lang="en-US" dirty="0" smtClean="0"/>
              <a:t>How is a legislator “assigned” work?</a:t>
            </a:r>
          </a:p>
          <a:p>
            <a:r>
              <a:rPr lang="en-US" dirty="0" smtClean="0"/>
              <a:t>How does a bill go from an idea to a piece of legislation?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579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Federalism Article I Section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does the term Federalism mean?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does Art. I Section 8 reflect Federalism?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does Art. 1 Section 8 allow Congress to do other than the Commerce Clause and Necessary and Proper Clause?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Why is the Necessary and Proper clause sometimes called the “Elastic Clause”?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is the Commerce Clause and give an example of how its been </a:t>
            </a:r>
            <a:r>
              <a:rPr lang="en-US" i="1" dirty="0" smtClean="0"/>
              <a:t>stretched?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484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Federalism Art. I Section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purpose of Article I Section 9?</a:t>
            </a:r>
          </a:p>
          <a:p>
            <a:r>
              <a:rPr lang="en-US" dirty="0" smtClean="0"/>
              <a:t>How does that reflect the “limited” powers of Congress?</a:t>
            </a:r>
          </a:p>
          <a:p>
            <a:r>
              <a:rPr lang="en-US" dirty="0" smtClean="0"/>
              <a:t>Cite one Clause of the Article I Section 9?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97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Federalism Article I Section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purpose of Article I Section 10?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does it reflect Federalism?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Cite one Clause of the Article I Section 10?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637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Responsibility for other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other projects about?</a:t>
            </a:r>
          </a:p>
          <a:p>
            <a:r>
              <a:rPr lang="en-US" dirty="0" smtClean="0"/>
              <a:t>What was the “constitutional authority” that allowed the House to legislate on this matter?</a:t>
            </a:r>
          </a:p>
          <a:p>
            <a:r>
              <a:rPr lang="en-US" dirty="0" smtClean="0"/>
              <a:t>What were two commonalities of all the sponsors of the bill?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622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Top Court is called the ____________ Court</a:t>
            </a:r>
          </a:p>
          <a:p>
            <a:r>
              <a:rPr lang="en-US" dirty="0" smtClean="0"/>
              <a:t>There are _______ Justices on the Supreme Court</a:t>
            </a:r>
          </a:p>
          <a:p>
            <a:r>
              <a:rPr lang="en-US" dirty="0" smtClean="0"/>
              <a:t>Justices of the Supreme Court are nominated by the ______________ and subject to confirmation by the ______________</a:t>
            </a:r>
          </a:p>
          <a:p>
            <a:r>
              <a:rPr lang="en-US" dirty="0" smtClean="0"/>
              <a:t>A 5 to 4 vote of the Court is just as binding as 9 to 0</a:t>
            </a:r>
          </a:p>
          <a:p>
            <a:r>
              <a:rPr lang="en-US" dirty="0" smtClean="0"/>
              <a:t>Ensure the Constitution is respected, including interpreting the Bill of Rights</a:t>
            </a:r>
          </a:p>
          <a:p>
            <a:r>
              <a:rPr lang="en-US" dirty="0" smtClean="0"/>
              <a:t>Not all cases are Federal in nature.  In other words lots of cases just stay in State Courts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88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of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Article I- Making laws-- _________________ branch</a:t>
            </a:r>
          </a:p>
          <a:p>
            <a:pPr>
              <a:buFontTx/>
              <a:buChar char="-"/>
            </a:pPr>
            <a:r>
              <a:rPr lang="en-US" dirty="0" smtClean="0"/>
              <a:t>Article 2- Implementing laws-- ____________________ branch</a:t>
            </a:r>
          </a:p>
          <a:p>
            <a:pPr>
              <a:buFontTx/>
              <a:buChar char="-"/>
            </a:pPr>
            <a:r>
              <a:rPr lang="en-US" dirty="0" smtClean="0"/>
              <a:t>Article 3- Reviewing laws- _______________ branch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442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RIGHTS ARE ABSOLUTE-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Amendment- Right of Speech, Assembly, Religion (both to practice your religion without government interference and for the government to stay out of religion)</a:t>
            </a:r>
          </a:p>
          <a:p>
            <a:pPr lvl="1"/>
            <a:r>
              <a:rPr lang="en-US" dirty="0" smtClean="0"/>
              <a:t>Government can restrict</a:t>
            </a:r>
          </a:p>
          <a:p>
            <a:pPr lvl="2"/>
            <a:r>
              <a:rPr lang="en-US" dirty="0" smtClean="0"/>
              <a:t> non-political speech</a:t>
            </a:r>
          </a:p>
          <a:p>
            <a:pPr lvl="2"/>
            <a:r>
              <a:rPr lang="en-US" dirty="0" smtClean="0"/>
              <a:t>Threatening speech</a:t>
            </a:r>
          </a:p>
          <a:p>
            <a:pPr lvl="2"/>
            <a:r>
              <a:rPr lang="en-US" dirty="0" smtClean="0"/>
              <a:t>Commercial speech</a:t>
            </a:r>
          </a:p>
          <a:p>
            <a:pPr lvl="2"/>
            <a:r>
              <a:rPr lang="en-US" dirty="0" smtClean="0"/>
              <a:t>Assembly (but without siding with one or another)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880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/>
          <a:lstStyle/>
          <a:p>
            <a:r>
              <a:rPr lang="en-US" dirty="0" smtClean="0"/>
              <a:t>4rth Amendment- Right to be free from unlawful government intrusion</a:t>
            </a:r>
          </a:p>
          <a:p>
            <a:pPr lvl="1"/>
            <a:r>
              <a:rPr lang="en-US" dirty="0" smtClean="0"/>
              <a:t>Warrant is required to search or arrest</a:t>
            </a:r>
          </a:p>
          <a:p>
            <a:pPr lvl="2"/>
            <a:r>
              <a:rPr lang="en-US" dirty="0" smtClean="0"/>
              <a:t>Warrant- signed statement under oath by Police officer, reviewed and if acceptable signed by a Judge</a:t>
            </a:r>
          </a:p>
          <a:p>
            <a:pPr lvl="2"/>
            <a:r>
              <a:rPr lang="en-US" dirty="0" smtClean="0"/>
              <a:t>Must be particularized- (not general)</a:t>
            </a:r>
          </a:p>
          <a:p>
            <a:pPr lvl="2"/>
            <a:r>
              <a:rPr lang="en-US" dirty="0" smtClean="0"/>
              <a:t>Warrant can’t be based on a Hunch</a:t>
            </a:r>
          </a:p>
          <a:p>
            <a:pPr lvl="1"/>
            <a:r>
              <a:rPr lang="en-US" dirty="0" smtClean="0"/>
              <a:t>Except</a:t>
            </a:r>
          </a:p>
          <a:p>
            <a:pPr lvl="2"/>
            <a:r>
              <a:rPr lang="en-US" dirty="0" smtClean="0"/>
              <a:t>If Plain View</a:t>
            </a:r>
          </a:p>
          <a:p>
            <a:pPr lvl="2"/>
            <a:r>
              <a:rPr lang="en-US" dirty="0" smtClean="0"/>
              <a:t>If Consent</a:t>
            </a:r>
          </a:p>
          <a:p>
            <a:pPr lvl="2"/>
            <a:r>
              <a:rPr lang="en-US" dirty="0" smtClean="0"/>
              <a:t>If the search is conducted together with an arrest</a:t>
            </a:r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797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the right to remain silent- anything you say can and will be used against you in a Court of law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55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Amendment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MOVIE YOU WATCHED—GIDEON V. WAYNEWRIGHT</a:t>
            </a:r>
          </a:p>
          <a:p>
            <a:pPr lvl="1"/>
            <a:r>
              <a:rPr lang="en-US" dirty="0" smtClean="0"/>
              <a:t>Right to Counsel—Right to an __________</a:t>
            </a:r>
          </a:p>
          <a:p>
            <a:pPr marL="457200" lvl="1" indent="0">
              <a:buNone/>
            </a:pPr>
            <a:r>
              <a:rPr lang="en-US" dirty="0" smtClean="0"/>
              <a:t>At government’s expense if you can’t watch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267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nation’s chief executive officer is called the _____________________</a:t>
            </a:r>
          </a:p>
          <a:p>
            <a:r>
              <a:rPr lang="en-US" dirty="0" smtClean="0"/>
              <a:t>S/He must be at least _____ years old and an </a:t>
            </a:r>
            <a:r>
              <a:rPr lang="en-US" dirty="0"/>
              <a:t>A</a:t>
            </a:r>
            <a:r>
              <a:rPr lang="en-US" dirty="0" smtClean="0"/>
              <a:t>merican citizen at the time of his/her birth</a:t>
            </a:r>
          </a:p>
          <a:p>
            <a:r>
              <a:rPr lang="en-US" dirty="0" smtClean="0"/>
              <a:t>The term of office is _____ years and the number of terms allowed are _________.  This is the only elected national office which does not allow unlimited numbers of terms</a:t>
            </a:r>
          </a:p>
        </p:txBody>
      </p:sp>
    </p:spTree>
    <p:extLst>
      <p:ext uri="{BB962C8B-B14F-4D97-AF65-F5344CB8AC3E}">
        <p14:creationId xmlns:p14="http://schemas.microsoft.com/office/powerpoint/2010/main" val="3575252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Powers of the President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Commander in Chief- head of military but NOT the right to declare War!</a:t>
            </a:r>
          </a:p>
          <a:p>
            <a:r>
              <a:rPr lang="en-US" dirty="0" smtClean="0"/>
              <a:t>Acts as a Figurehead for the Nation and World</a:t>
            </a:r>
          </a:p>
          <a:p>
            <a:r>
              <a:rPr lang="en-US" dirty="0" smtClean="0"/>
              <a:t>With the Senates’ concurrence</a:t>
            </a:r>
          </a:p>
          <a:p>
            <a:pPr lvl="1"/>
            <a:r>
              <a:rPr lang="en-US" dirty="0" smtClean="0"/>
              <a:t>Negotiate Treaties</a:t>
            </a:r>
          </a:p>
          <a:p>
            <a:pPr lvl="1"/>
            <a:r>
              <a:rPr lang="en-US" dirty="0" smtClean="0"/>
              <a:t>Select Judges, Ambassadors and Cabinet heads</a:t>
            </a:r>
          </a:p>
          <a:p>
            <a:r>
              <a:rPr lang="en-US" dirty="0" smtClean="0"/>
              <a:t>After a Bill gets passed in Congress- Sign or Veto the Bill.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120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 as The Boss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Oversees millions of National Employees- FBI, Environmental Protection Agency etc..</a:t>
            </a:r>
          </a:p>
          <a:p>
            <a:r>
              <a:rPr lang="en-US" dirty="0" smtClean="0"/>
              <a:t>Hires managers (Cabinet heads) (subject to Senate) to handle different Departments—Hillary Clinton is Secretary of State and heads the State Department</a:t>
            </a:r>
          </a:p>
          <a:p>
            <a:r>
              <a:rPr lang="en-US" dirty="0" smtClean="0"/>
              <a:t>Responsible to implement (put into action) the laws that are passed by Congress.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587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Vetoed Bill?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President Vetoes a Bill</a:t>
            </a:r>
          </a:p>
          <a:p>
            <a:pPr lvl="1"/>
            <a:r>
              <a:rPr lang="en-US" dirty="0" smtClean="0"/>
              <a:t>Congress can override the Veto—if</a:t>
            </a:r>
          </a:p>
          <a:p>
            <a:pPr lvl="2"/>
            <a:r>
              <a:rPr lang="en-US" dirty="0" smtClean="0"/>
              <a:t>Each Branch of Congress muster’s a ____ vote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614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Legislative Branch?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called bicameral? _______________</a:t>
            </a:r>
          </a:p>
          <a:p>
            <a:r>
              <a:rPr lang="en-US" dirty="0" smtClean="0"/>
              <a:t>Which “body” is called the </a:t>
            </a:r>
            <a:r>
              <a:rPr lang="en-US" i="1" dirty="0" smtClean="0"/>
              <a:t>People’s </a:t>
            </a:r>
            <a:r>
              <a:rPr lang="en-US" dirty="0" smtClean="0"/>
              <a:t>Branch ?_____________________</a:t>
            </a:r>
            <a:endParaRPr lang="en-US" i="1" dirty="0" smtClean="0"/>
          </a:p>
          <a:p>
            <a:r>
              <a:rPr lang="en-US" dirty="0" smtClean="0"/>
              <a:t>Why is it called the People’s Branch? __________________________________________________________________________</a:t>
            </a:r>
          </a:p>
          <a:p>
            <a:r>
              <a:rPr lang="en-US" dirty="0" smtClean="0"/>
              <a:t>How does one get to be in the People’s Branch ________________________________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9557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i="1" dirty="0" smtClean="0"/>
              <a:t>People’s Branch aka __________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total membership? _____________</a:t>
            </a:r>
          </a:p>
          <a:p>
            <a:r>
              <a:rPr lang="en-US" dirty="0" smtClean="0"/>
              <a:t>Approximately how many people does one representative represent? ______________</a:t>
            </a:r>
          </a:p>
          <a:p>
            <a:r>
              <a:rPr lang="en-US" dirty="0" smtClean="0"/>
              <a:t>What’s the minimum number of representatives a State can have? __________</a:t>
            </a:r>
          </a:p>
          <a:p>
            <a:r>
              <a:rPr lang="en-US" dirty="0" smtClean="0"/>
              <a:t>What State has the most representatives? 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5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People’s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What’s the leader of the People’s Branch called? ___________________</a:t>
            </a:r>
          </a:p>
          <a:p>
            <a:r>
              <a:rPr lang="en-US" dirty="0" smtClean="0"/>
              <a:t>Who’s the representative from this area? _________________________</a:t>
            </a:r>
          </a:p>
          <a:p>
            <a:r>
              <a:rPr lang="en-US" dirty="0" smtClean="0"/>
              <a:t>What party is he a member of? ___________</a:t>
            </a:r>
          </a:p>
          <a:p>
            <a:r>
              <a:rPr lang="en-US" dirty="0" smtClean="0"/>
              <a:t>How many representatives does our State have? _____________</a:t>
            </a:r>
          </a:p>
          <a:p>
            <a:r>
              <a:rPr lang="en-US" dirty="0" smtClean="0"/>
              <a:t>Therefore approximately how many residents are there in Ct.? 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4783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1069</Words>
  <Application>Microsoft Office PowerPoint</Application>
  <PresentationFormat>On-screen Show (4:3)</PresentationFormat>
  <Paragraphs>135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Article I Constitution</vt:lpstr>
      <vt:lpstr>Separation of Powers</vt:lpstr>
      <vt:lpstr>Executive Branch</vt:lpstr>
      <vt:lpstr>Powers of the President</vt:lpstr>
      <vt:lpstr>President as The Boss</vt:lpstr>
      <vt:lpstr>Vetoed Bill?</vt:lpstr>
      <vt:lpstr>What is Legislative Branch?</vt:lpstr>
      <vt:lpstr>People’s Branch aka __________</vt:lpstr>
      <vt:lpstr>People’s Branch</vt:lpstr>
      <vt:lpstr>Representative Terms </vt:lpstr>
      <vt:lpstr>The Other Branch-sometimes called the  Upper Body</vt:lpstr>
      <vt:lpstr>Getting to be in the Upper Body</vt:lpstr>
      <vt:lpstr>Creating the Constitution</vt:lpstr>
      <vt:lpstr>Once there how does it Operate</vt:lpstr>
      <vt:lpstr>Federalism Article I Section 8</vt:lpstr>
      <vt:lpstr>Federalism Art. I Section 9</vt:lpstr>
      <vt:lpstr>Federalism Article I Section 10</vt:lpstr>
      <vt:lpstr>Responsibility for other projects</vt:lpstr>
      <vt:lpstr>Court</vt:lpstr>
      <vt:lpstr>Bill of Rights</vt:lpstr>
      <vt:lpstr>PowerPoint Presentation</vt:lpstr>
      <vt:lpstr>5th Amendment</vt:lpstr>
      <vt:lpstr>6th Amendment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 I Constitution</dc:title>
  <dc:creator>Local User</dc:creator>
  <cp:lastModifiedBy>Local User</cp:lastModifiedBy>
  <cp:revision>9</cp:revision>
  <dcterms:created xsi:type="dcterms:W3CDTF">2011-10-19T10:27:15Z</dcterms:created>
  <dcterms:modified xsi:type="dcterms:W3CDTF">2012-01-11T12:11:48Z</dcterms:modified>
</cp:coreProperties>
</file>